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3716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03"/>
  </p:normalViewPr>
  <p:slideViewPr>
    <p:cSldViewPr snapToGrid="0" snapToObjects="1">
      <p:cViewPr>
        <p:scale>
          <a:sx n="69" d="100"/>
          <a:sy n="69" d="100"/>
        </p:scale>
        <p:origin x="18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992968"/>
            <a:ext cx="11658600" cy="636693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9605435"/>
            <a:ext cx="10287000" cy="4415365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8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973667"/>
            <a:ext cx="2957513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973667"/>
            <a:ext cx="8701088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84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873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4559305"/>
            <a:ext cx="11830050" cy="7607299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12238572"/>
            <a:ext cx="11830050" cy="4000499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7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73671"/>
            <a:ext cx="1183005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4483101"/>
            <a:ext cx="5802510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6680200"/>
            <a:ext cx="580251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4483101"/>
            <a:ext cx="5831087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6680200"/>
            <a:ext cx="5831087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9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50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9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2633138"/>
            <a:ext cx="6943725" cy="12996333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5486400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33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2633138"/>
            <a:ext cx="6943725" cy="12996333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5486400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6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973671"/>
            <a:ext cx="1183005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4868333"/>
            <a:ext cx="1183005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16950271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16950271"/>
            <a:ext cx="462915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16950271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8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68793CB-D2A1-CD4B-9D98-A3F538992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54" r="4553"/>
          <a:stretch/>
        </p:blipFill>
        <p:spPr>
          <a:xfrm>
            <a:off x="6661355" y="2846277"/>
            <a:ext cx="6421068" cy="1005840"/>
          </a:xfrm>
          <a:prstGeom prst="rect">
            <a:avLst/>
          </a:prstGeom>
        </p:spPr>
      </p:pic>
      <p:pic>
        <p:nvPicPr>
          <p:cNvPr id="12" name="Picture 11" descr="Chart&#10;&#10;Description automatically generated with low confidence">
            <a:extLst>
              <a:ext uri="{FF2B5EF4-FFF2-40B4-BE49-F238E27FC236}">
                <a16:creationId xmlns:a16="http://schemas.microsoft.com/office/drawing/2014/main" id="{F386D6EC-323D-5940-AF90-B79980EC2D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0" b="7115"/>
          <a:stretch/>
        </p:blipFill>
        <p:spPr>
          <a:xfrm>
            <a:off x="12496" y="10940018"/>
            <a:ext cx="6648859" cy="7033873"/>
          </a:xfrm>
          <a:prstGeom prst="rect">
            <a:avLst/>
          </a:prstGeom>
        </p:spPr>
      </p:pic>
      <p:pic>
        <p:nvPicPr>
          <p:cNvPr id="13" name="Picture 12" descr="A picture containing chart&#10;&#10;Description automatically generated">
            <a:extLst>
              <a:ext uri="{FF2B5EF4-FFF2-40B4-BE49-F238E27FC236}">
                <a16:creationId xmlns:a16="http://schemas.microsoft.com/office/drawing/2014/main" id="{471332EA-9483-6543-B622-28275845F0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02" b="7103"/>
          <a:stretch/>
        </p:blipFill>
        <p:spPr>
          <a:xfrm>
            <a:off x="12496" y="3864034"/>
            <a:ext cx="6586028" cy="7033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6E4D01-C86F-F84F-A995-2D28ABDEBE1F}"/>
              </a:ext>
            </a:extLst>
          </p:cNvPr>
          <p:cNvSpPr txBox="1"/>
          <p:nvPr/>
        </p:nvSpPr>
        <p:spPr>
          <a:xfrm>
            <a:off x="75327" y="2253934"/>
            <a:ext cx="38748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18A15-B2B6-3B4A-8A0C-83044C34788D}"/>
              </a:ext>
            </a:extLst>
          </p:cNvPr>
          <p:cNvSpPr txBox="1"/>
          <p:nvPr/>
        </p:nvSpPr>
        <p:spPr>
          <a:xfrm>
            <a:off x="6661356" y="2249443"/>
            <a:ext cx="38748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B</a:t>
            </a:r>
          </a:p>
        </p:txBody>
      </p:sp>
      <p:pic>
        <p:nvPicPr>
          <p:cNvPr id="15" name="Picture 14" descr="A picture containing chart&#10;&#10;Description automatically generated">
            <a:extLst>
              <a:ext uri="{FF2B5EF4-FFF2-40B4-BE49-F238E27FC236}">
                <a16:creationId xmlns:a16="http://schemas.microsoft.com/office/drawing/2014/main" id="{01AC1F91-EE2F-0D41-8FD5-D9C7E20FF9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378" b="7001"/>
          <a:stretch/>
        </p:blipFill>
        <p:spPr>
          <a:xfrm>
            <a:off x="6561847" y="3873380"/>
            <a:ext cx="6778384" cy="7033872"/>
          </a:xfrm>
          <a:prstGeom prst="rect">
            <a:avLst/>
          </a:prstGeom>
        </p:spPr>
      </p:pic>
      <p:pic>
        <p:nvPicPr>
          <p:cNvPr id="16" name="Picture 15" descr="A picture containing chart&#10;&#10;Description automatically generated">
            <a:extLst>
              <a:ext uri="{FF2B5EF4-FFF2-40B4-BE49-F238E27FC236}">
                <a16:creationId xmlns:a16="http://schemas.microsoft.com/office/drawing/2014/main" id="{13B65357-7B4B-6D4D-ACEB-24C6774A2C1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965" b="7228"/>
          <a:stretch/>
        </p:blipFill>
        <p:spPr>
          <a:xfrm>
            <a:off x="6598524" y="10996428"/>
            <a:ext cx="6837647" cy="69681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B916630-2D45-CC43-B088-34B897CD7D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756" r="6008"/>
          <a:stretch/>
        </p:blipFill>
        <p:spPr>
          <a:xfrm>
            <a:off x="112136" y="2824280"/>
            <a:ext cx="6292646" cy="10095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622B079-1BB2-FF41-8BB8-4E2242D42CB7}"/>
              </a:ext>
            </a:extLst>
          </p:cNvPr>
          <p:cNvSpPr txBox="1"/>
          <p:nvPr/>
        </p:nvSpPr>
        <p:spPr>
          <a:xfrm>
            <a:off x="269070" y="2618835"/>
            <a:ext cx="177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With Inversions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307B4C-5DFB-C04D-8A30-35C9B63C6A68}"/>
              </a:ext>
            </a:extLst>
          </p:cNvPr>
          <p:cNvSpPr txBox="1"/>
          <p:nvPr/>
        </p:nvSpPr>
        <p:spPr>
          <a:xfrm>
            <a:off x="6841939" y="2639614"/>
            <a:ext cx="2470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Without Inversions</a:t>
            </a:r>
          </a:p>
        </p:txBody>
      </p:sp>
    </p:spTree>
    <p:extLst>
      <p:ext uri="{BB962C8B-B14F-4D97-AF65-F5344CB8AC3E}">
        <p14:creationId xmlns:p14="http://schemas.microsoft.com/office/powerpoint/2010/main" val="3659124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6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Schaal</dc:creator>
  <cp:lastModifiedBy>Sara Schaal</cp:lastModifiedBy>
  <cp:revision>2</cp:revision>
  <cp:lastPrinted>2021-09-08T20:37:00Z</cp:lastPrinted>
  <dcterms:created xsi:type="dcterms:W3CDTF">2021-09-08T20:23:51Z</dcterms:created>
  <dcterms:modified xsi:type="dcterms:W3CDTF">2021-09-08T20:38:59Z</dcterms:modified>
</cp:coreProperties>
</file>

<file path=docProps/thumbnail.jpeg>
</file>